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4"/>
  </p:sldMasterIdLst>
  <p:notesMasterIdLst>
    <p:notesMasterId r:id="rId6"/>
  </p:notesMasterIdLst>
  <p:sldIdLst>
    <p:sldId id="257" r:id="rId5"/>
  </p:sldIdLst>
  <p:sldSz cx="36121975" cy="51120675"/>
  <p:notesSz cx="6858000" cy="9144000"/>
  <p:embeddedFontLst>
    <p:embeddedFont>
      <p:font typeface="Raleway" pitchFamily="2" charset="0"/>
      <p:regular r:id="rId7"/>
      <p:bold r:id="rId8"/>
      <p:italic r:id="rId9"/>
      <p:boldItalic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56895" userDrawn="1">
          <p15:clr>
            <a:srgbClr val="A4A3A4"/>
          </p15:clr>
        </p15:guide>
        <p15:guide id="2" pos="11377" userDrawn="1">
          <p15:clr>
            <a:srgbClr val="A4A3A4"/>
          </p15:clr>
        </p15:guide>
        <p15:guide id="3" pos="551" userDrawn="1">
          <p15:clr>
            <a:srgbClr val="9AA0A6"/>
          </p15:clr>
        </p15:guide>
        <p15:guide id="4" pos="22203" userDrawn="1">
          <p15:clr>
            <a:srgbClr val="9AA0A6"/>
          </p15:clr>
        </p15:guide>
        <p15:guide id="5" orient="horz" pos="5367" userDrawn="1">
          <p15:clr>
            <a:srgbClr val="9AA0A6"/>
          </p15:clr>
        </p15:guide>
        <p15:guide id="6" orient="horz" pos="308424" userDrawn="1">
          <p15:clr>
            <a:srgbClr val="9AA0A6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6327"/>
  </p:normalViewPr>
  <p:slideViewPr>
    <p:cSldViewPr snapToGrid="0">
      <p:cViewPr varScale="1">
        <p:scale>
          <a:sx n="18" d="100"/>
          <a:sy n="18" d="100"/>
        </p:scale>
        <p:origin x="1968" y="66"/>
      </p:cViewPr>
      <p:guideLst>
        <p:guide orient="horz" pos="156895"/>
        <p:guide pos="11377"/>
        <p:guide pos="551"/>
        <p:guide pos="22203"/>
        <p:guide orient="horz" pos="5367"/>
        <p:guide orient="horz" pos="30842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font" Target="fonts/font1.fntdata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font" Target="fonts/font4.fntdata"/><Relationship Id="rId4" Type="http://schemas.openxmlformats.org/officeDocument/2006/relationships/slideMaster" Target="slideMasters/slideMaster1.xml"/><Relationship Id="rId9" Type="http://schemas.openxmlformats.org/officeDocument/2006/relationships/font" Target="fonts/font3.fntdata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10eeb4b30e5_0_3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10eeb4b30e5_0_3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ca" b="0" i="0" u="none" baseline="0"/>
              <a:t>Imprimiu-ne 6 còpies.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ca" b="0" i="0" u="none" baseline="0"/>
              <a:t>Doblegueu primer pel costat més llarg i després per la meitat amb la pàgina de BENVINGUDA com a portada.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1231356" y="72111310"/>
            <a:ext cx="33659271" cy="198795916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1pPr>
            <a:lvl2pPr lvl="1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2pPr>
            <a:lvl3pPr lvl="2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3pPr>
            <a:lvl4pPr lvl="3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4pPr>
            <a:lvl5pPr lvl="4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5pPr>
            <a:lvl6pPr lvl="5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6pPr>
            <a:lvl7pPr lvl="6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7pPr>
            <a:lvl8pPr lvl="7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8pPr>
            <a:lvl9pPr lvl="8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1231323" y="274482028"/>
            <a:ext cx="33659271" cy="76761518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1231323" y="107127042"/>
            <a:ext cx="33659271" cy="190170700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1pPr>
            <a:lvl2pPr lvl="1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2pPr>
            <a:lvl3pPr lvl="2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3pPr>
            <a:lvl4pPr lvl="3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4pPr>
            <a:lvl5pPr lvl="4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5pPr>
            <a:lvl6pPr lvl="5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6pPr>
            <a:lvl7pPr lvl="6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7pPr>
            <a:lvl8pPr lvl="7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8pPr>
            <a:lvl9pPr lvl="8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1231323" y="305289683"/>
            <a:ext cx="33659271" cy="125974671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723093" algn="ctr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1231323" y="208307567"/>
            <a:ext cx="33659271" cy="81526966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1pPr>
            <a:lvl2pPr lvl="1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2pPr>
            <a:lvl3pPr lvl="2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3pPr>
            <a:lvl4pPr lvl="3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4pPr>
            <a:lvl5pPr lvl="4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5pPr>
            <a:lvl6pPr lvl="5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6pPr>
            <a:lvl7pPr lvl="6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7pPr>
            <a:lvl8pPr lvl="7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8pPr>
            <a:lvl9pPr lvl="8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1231324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19089659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1231323" y="53809274"/>
            <a:ext cx="11093320" cy="73185754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1pPr>
            <a:lvl2pPr lvl="1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2pPr>
            <a:lvl3pPr lvl="2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3pPr>
            <a:lvl4pPr lvl="3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4pPr>
            <a:lvl5pPr lvl="4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5pPr>
            <a:lvl6pPr lvl="5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6pPr>
            <a:lvl7pPr lvl="6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7pPr>
            <a:lvl8pPr lvl="7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8pPr>
            <a:lvl9pPr lvl="8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1231323" y="134581305"/>
            <a:ext cx="11093320" cy="307915971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1936660" y="43596559"/>
            <a:ext cx="25156447" cy="396194176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1pPr>
            <a:lvl2pPr lvl="1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2pPr>
            <a:lvl3pPr lvl="2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3pPr>
            <a:lvl4pPr lvl="3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4pPr>
            <a:lvl5pPr lvl="4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5pPr>
            <a:lvl6pPr lvl="5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6pPr>
            <a:lvl7pPr lvl="6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7pPr>
            <a:lvl8pPr lvl="7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8pPr>
            <a:lvl9pPr lvl="8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18060988" y="-12106"/>
            <a:ext cx="18061246" cy="498142578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436814" tIns="436814" rIns="436814" bIns="436814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70"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1048818" y="119431703"/>
            <a:ext cx="15979628" cy="143556069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1pPr>
            <a:lvl2pPr lvl="1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2pPr>
            <a:lvl3pPr lvl="2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3pPr>
            <a:lvl4pPr lvl="3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4pPr>
            <a:lvl5pPr lvl="4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5pPr>
            <a:lvl6pPr lvl="5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6pPr>
            <a:lvl7pPr lvl="6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7pPr>
            <a:lvl8pPr lvl="7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8pPr>
            <a:lvl9pPr lvl="8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1048818" y="271474869"/>
            <a:ext cx="15979628" cy="119614776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19512740" y="70125900"/>
            <a:ext cx="15158402" cy="357867088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1231323" y="409726746"/>
            <a:ext cx="23697000" cy="58605404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marL="349414" lvl="0" indent="-17470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3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anchor="t" anchorCtr="0">
            <a:normAutofit/>
          </a:bodyPr>
          <a:lstStyle>
            <a:lvl1pPr marL="457200" lvl="0" indent="-9461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300"/>
              <a:buChar char="●"/>
              <a:defRPr sz="11300">
                <a:solidFill>
                  <a:schemeClr val="dk2"/>
                </a:solidFill>
              </a:defRPr>
            </a:lvl1pPr>
            <a:lvl2pPr marL="914400" lvl="1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2pPr>
            <a:lvl3pPr marL="1371600" lvl="2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3pPr>
            <a:lvl4pPr marL="1828800" lvl="3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4pPr>
            <a:lvl5pPr marL="2286000" lvl="4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5pPr>
            <a:lvl6pPr marL="2743200" lvl="5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6pPr>
            <a:lvl7pPr marL="3200400" lvl="6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7pPr>
            <a:lvl8pPr marL="3657600" lvl="7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8pPr>
            <a:lvl9pPr marL="4114800" lvl="8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 algn="r">
              <a:buNone/>
              <a:defRPr sz="4815">
                <a:solidFill>
                  <a:schemeClr val="dk2"/>
                </a:solidFill>
              </a:defRPr>
            </a:lvl1pPr>
            <a:lvl2pPr lvl="1" algn="r">
              <a:buNone/>
              <a:defRPr sz="4815">
                <a:solidFill>
                  <a:schemeClr val="dk2"/>
                </a:solidFill>
              </a:defRPr>
            </a:lvl2pPr>
            <a:lvl3pPr lvl="2" algn="r">
              <a:buNone/>
              <a:defRPr sz="4815">
                <a:solidFill>
                  <a:schemeClr val="dk2"/>
                </a:solidFill>
              </a:defRPr>
            </a:lvl3pPr>
            <a:lvl4pPr lvl="3" algn="r">
              <a:buNone/>
              <a:defRPr sz="4815">
                <a:solidFill>
                  <a:schemeClr val="dk2"/>
                </a:solidFill>
              </a:defRPr>
            </a:lvl4pPr>
            <a:lvl5pPr lvl="4" algn="r">
              <a:buNone/>
              <a:defRPr sz="4815">
                <a:solidFill>
                  <a:schemeClr val="dk2"/>
                </a:solidFill>
              </a:defRPr>
            </a:lvl5pPr>
            <a:lvl6pPr lvl="5" algn="r">
              <a:buNone/>
              <a:defRPr sz="4815">
                <a:solidFill>
                  <a:schemeClr val="dk2"/>
                </a:solidFill>
              </a:defRPr>
            </a:lvl6pPr>
            <a:lvl7pPr lvl="6" algn="r">
              <a:buNone/>
              <a:defRPr sz="4815">
                <a:solidFill>
                  <a:schemeClr val="dk2"/>
                </a:solidFill>
              </a:defRPr>
            </a:lvl7pPr>
            <a:lvl8pPr lvl="7" algn="r">
              <a:buNone/>
              <a:defRPr sz="4815">
                <a:solidFill>
                  <a:schemeClr val="dk2"/>
                </a:solidFill>
              </a:defRPr>
            </a:lvl8pPr>
            <a:lvl9pPr lvl="8" algn="r">
              <a:buNone/>
              <a:defRPr sz="4815">
                <a:solidFill>
                  <a:schemeClr val="dk2"/>
                </a:solidFill>
              </a:defRPr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97AD3DD3-1F37-4A46-BDB7-3C2F563C0CA4}"/>
              </a:ext>
            </a:extLst>
          </p:cNvPr>
          <p:cNvGrpSpPr/>
          <p:nvPr/>
        </p:nvGrpSpPr>
        <p:grpSpPr>
          <a:xfrm>
            <a:off x="999871" y="184038"/>
            <a:ext cx="34374489" cy="50752597"/>
            <a:chOff x="873743" y="23141569"/>
            <a:chExt cx="34374489" cy="50752597"/>
          </a:xfrm>
        </p:grpSpPr>
        <p:pic>
          <p:nvPicPr>
            <p:cNvPr id="63" name="Google Shape;63;p14"/>
            <p:cNvPicPr preferRelativeResize="0"/>
            <p:nvPr/>
          </p:nvPicPr>
          <p:blipFill>
            <a:blip r:embed="rId3"/>
            <a:srcRect l="2077" r="2077"/>
            <a:stretch/>
          </p:blipFill>
          <p:spPr>
            <a:xfrm>
              <a:off x="873743" y="23141569"/>
              <a:ext cx="34374489" cy="50752597"/>
            </a:xfrm>
            <a:prstGeom prst="rect">
              <a:avLst/>
            </a:prstGeom>
            <a:noFill/>
            <a:ln>
              <a:noFill/>
            </a:ln>
          </p:spPr>
        </p:pic>
        <p:grpSp>
          <p:nvGrpSpPr>
            <p:cNvPr id="64" name="Google Shape;64;p14"/>
            <p:cNvGrpSpPr/>
            <p:nvPr/>
          </p:nvGrpSpPr>
          <p:grpSpPr>
            <a:xfrm>
              <a:off x="21620708" y="62295542"/>
              <a:ext cx="12569446" cy="7970908"/>
              <a:chOff x="596690" y="3378091"/>
              <a:chExt cx="3015168" cy="192475"/>
            </a:xfrm>
          </p:grpSpPr>
          <p:grpSp>
            <p:nvGrpSpPr>
              <p:cNvPr id="65" name="Google Shape;65;p14"/>
              <p:cNvGrpSpPr/>
              <p:nvPr/>
            </p:nvGrpSpPr>
            <p:grpSpPr>
              <a:xfrm>
                <a:off x="596690" y="3378091"/>
                <a:ext cx="2845669" cy="44303"/>
                <a:chOff x="701008" y="3666408"/>
                <a:chExt cx="2845669" cy="370421"/>
              </a:xfrm>
            </p:grpSpPr>
            <p:sp>
              <p:nvSpPr>
                <p:cNvPr id="66" name="Google Shape;66;p14"/>
                <p:cNvSpPr txBox="1"/>
                <p:nvPr/>
              </p:nvSpPr>
              <p:spPr>
                <a:xfrm>
                  <a:off x="701008" y="3666408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10:00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67" name="Google Shape;67;p14"/>
                <p:cNvSpPr txBox="1"/>
                <p:nvPr/>
              </p:nvSpPr>
              <p:spPr>
                <a:xfrm>
                  <a:off x="1526477" y="3666408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Esmorzar i cafè</a:t>
                  </a:r>
                  <a:endParaRPr sz="6190" b="1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68" name="Google Shape;68;p14"/>
              <p:cNvGrpSpPr/>
              <p:nvPr/>
            </p:nvGrpSpPr>
            <p:grpSpPr>
              <a:xfrm>
                <a:off x="596690" y="3402369"/>
                <a:ext cx="2845669" cy="44304"/>
                <a:chOff x="701008" y="1609245"/>
                <a:chExt cx="2845669" cy="370421"/>
              </a:xfrm>
            </p:grpSpPr>
            <p:sp>
              <p:nvSpPr>
                <p:cNvPr id="69" name="Google Shape;69;p14"/>
                <p:cNvSpPr txBox="1"/>
                <p:nvPr/>
              </p:nvSpPr>
              <p:spPr>
                <a:xfrm>
                  <a:off x="701008" y="1609245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10:05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0" name="Google Shape;70;p14"/>
                <p:cNvSpPr txBox="1"/>
                <p:nvPr/>
              </p:nvSpPr>
              <p:spPr>
                <a:xfrm>
                  <a:off x="1526477" y="1609246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Benvinguda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1" name="Google Shape;71;p14"/>
              <p:cNvGrpSpPr/>
              <p:nvPr/>
            </p:nvGrpSpPr>
            <p:grpSpPr>
              <a:xfrm>
                <a:off x="596690" y="3433179"/>
                <a:ext cx="2845669" cy="44303"/>
                <a:chOff x="701008" y="-393248"/>
                <a:chExt cx="2845669" cy="370425"/>
              </a:xfrm>
            </p:grpSpPr>
            <p:sp>
              <p:nvSpPr>
                <p:cNvPr id="72" name="Google Shape;72;p14"/>
                <p:cNvSpPr txBox="1"/>
                <p:nvPr/>
              </p:nvSpPr>
              <p:spPr>
                <a:xfrm>
                  <a:off x="701008" y="-393244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10:10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3" name="Google Shape;73;p14"/>
                <p:cNvSpPr txBox="1"/>
                <p:nvPr/>
              </p:nvSpPr>
              <p:spPr>
                <a:xfrm>
                  <a:off x="1526477" y="-393248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Fòrum de diàleg I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4" name="Google Shape;74;p14"/>
              <p:cNvGrpSpPr/>
              <p:nvPr/>
            </p:nvGrpSpPr>
            <p:grpSpPr>
              <a:xfrm>
                <a:off x="596690" y="3463516"/>
                <a:ext cx="2845669" cy="44308"/>
                <a:chOff x="701008" y="-2399757"/>
                <a:chExt cx="2845669" cy="370467"/>
              </a:xfrm>
            </p:grpSpPr>
            <p:sp>
              <p:nvSpPr>
                <p:cNvPr id="75" name="Google Shape;75;p14"/>
                <p:cNvSpPr txBox="1"/>
                <p:nvPr/>
              </p:nvSpPr>
              <p:spPr>
                <a:xfrm>
                  <a:off x="701008" y="-2399711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11:05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6" name="Google Shape;76;p14"/>
                <p:cNvSpPr txBox="1"/>
                <p:nvPr/>
              </p:nvSpPr>
              <p:spPr>
                <a:xfrm>
                  <a:off x="1526477" y="-2399757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Descans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7" name="Google Shape;77;p14"/>
              <p:cNvGrpSpPr/>
              <p:nvPr/>
            </p:nvGrpSpPr>
            <p:grpSpPr>
              <a:xfrm>
                <a:off x="596690" y="3494332"/>
                <a:ext cx="2845669" cy="44310"/>
                <a:chOff x="701008" y="-4402267"/>
                <a:chExt cx="2845669" cy="370486"/>
              </a:xfrm>
            </p:grpSpPr>
            <p:sp>
              <p:nvSpPr>
                <p:cNvPr id="78" name="Google Shape;78;p14"/>
                <p:cNvSpPr txBox="1"/>
                <p:nvPr/>
              </p:nvSpPr>
              <p:spPr>
                <a:xfrm>
                  <a:off x="701008" y="-4402202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11:10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9" name="Google Shape;79;p14"/>
                <p:cNvSpPr txBox="1"/>
                <p:nvPr/>
              </p:nvSpPr>
              <p:spPr>
                <a:xfrm>
                  <a:off x="1526477" y="-4402267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Fòrum de diàleg II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80" name="Google Shape;80;p14"/>
              <p:cNvGrpSpPr/>
              <p:nvPr/>
            </p:nvGrpSpPr>
            <p:grpSpPr>
              <a:xfrm>
                <a:off x="596690" y="3526263"/>
                <a:ext cx="3015168" cy="44303"/>
                <a:chOff x="701008" y="-6395335"/>
                <a:chExt cx="3015168" cy="370421"/>
              </a:xfrm>
            </p:grpSpPr>
            <p:sp>
              <p:nvSpPr>
                <p:cNvPr id="81" name="Google Shape;81;p14"/>
                <p:cNvSpPr txBox="1"/>
                <p:nvPr/>
              </p:nvSpPr>
              <p:spPr>
                <a:xfrm>
                  <a:off x="701008" y="-6395335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12:00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82" name="Google Shape;82;p14"/>
                <p:cNvSpPr txBox="1"/>
                <p:nvPr/>
              </p:nvSpPr>
              <p:spPr>
                <a:xfrm>
                  <a:off x="1526476" y="-6395302"/>
                  <a:ext cx="2189700" cy="349075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ca" sz="5503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Comentaris i avaluació</a:t>
                  </a:r>
                  <a:endParaRPr sz="5503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</p:grpSp>
        <p:sp>
          <p:nvSpPr>
            <p:cNvPr id="83" name="Google Shape;83;p14"/>
            <p:cNvSpPr txBox="1"/>
            <p:nvPr/>
          </p:nvSpPr>
          <p:spPr>
            <a:xfrm>
              <a:off x="19255628" y="52500635"/>
              <a:ext cx="14934577" cy="223637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ca" sz="8800" b="1" i="0" u="none" baseline="0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Et donem la benvinguda</a:t>
              </a:r>
              <a:endParaRPr sz="880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4" name="Google Shape;84;p14"/>
            <p:cNvSpPr txBox="1"/>
            <p:nvPr/>
          </p:nvSpPr>
          <p:spPr>
            <a:xfrm>
              <a:off x="2247589" y="51096430"/>
              <a:ext cx="14934577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ca" sz="14979" b="1" i="0" u="none" baseline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Hi donaré suport!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5" name="Google Shape;85;p14"/>
            <p:cNvSpPr txBox="1"/>
            <p:nvPr/>
          </p:nvSpPr>
          <p:spPr>
            <a:xfrm rot="10800000">
              <a:off x="18499460" y="43613629"/>
              <a:ext cx="14934577" cy="319909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ca" sz="15056" b="1" i="0" u="none" baseline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Manté el contacte!</a:t>
              </a:r>
              <a:endParaRPr sz="15056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6" name="Google Shape;86;p14"/>
            <p:cNvSpPr txBox="1"/>
            <p:nvPr/>
          </p:nvSpPr>
          <p:spPr>
            <a:xfrm>
              <a:off x="2365529" y="56110168"/>
              <a:ext cx="12913044" cy="426943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ca" sz="5503" b="1" i="0" u="none" baseline="0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Escriu accions que vulguis fixar-te com a compromisos o oferir a la teva xarxa. Utilitza la frase </a:t>
              </a:r>
              <a:r>
                <a:rPr lang="ca" sz="5503" b="1" i="1" u="none" baseline="0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«(Moment) jo faré (acció) per (intenció)» </a:t>
              </a:r>
              <a:r>
                <a:rPr lang="ca" sz="5503" b="1" i="0" u="none" baseline="0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com a inspiració!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7" name="Google Shape;87;p14"/>
            <p:cNvSpPr txBox="1"/>
            <p:nvPr/>
          </p:nvSpPr>
          <p:spPr>
            <a:xfrm rot="10800000">
              <a:off x="20502183" y="39255483"/>
              <a:ext cx="12913044" cy="2575798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ca" sz="5503" b="1" i="0" u="none" baseline="0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Anota les dades d’altres participants per mantenir el contacte!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8" name="Google Shape;88;p14"/>
            <p:cNvSpPr txBox="1"/>
            <p:nvPr/>
          </p:nvSpPr>
          <p:spPr>
            <a:xfrm>
              <a:off x="19325058" y="58299863"/>
              <a:ext cx="12913044" cy="1897822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ca" sz="6600" b="1" i="0" u="none" baseline="0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Treballaràs en el grup</a:t>
              </a:r>
              <a:endParaRPr sz="660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9" name="Google Shape;89;p14"/>
            <p:cNvSpPr txBox="1"/>
            <p:nvPr/>
          </p:nvSpPr>
          <p:spPr>
            <a:xfrm>
              <a:off x="19325058" y="60132957"/>
              <a:ext cx="12913044" cy="2113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ca" sz="8000" b="1" i="0" u="none" baseline="0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Programació per a avui:</a:t>
              </a:r>
              <a:endParaRPr sz="800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90" name="Google Shape;90;p14"/>
            <p:cNvSpPr txBox="1"/>
            <p:nvPr/>
          </p:nvSpPr>
          <p:spPr>
            <a:xfrm>
              <a:off x="23936591" y="54183789"/>
              <a:ext cx="9497651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r" rtl="0"/>
              <a:r>
                <a:rPr lang="ca" sz="14979" b="1" i="0" u="none" baseline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f5dd856-6a32-4f72-920b-b3c650540c6d" xsi:nil="true"/>
    <lcf76f155ced4ddcb4097134ff3c332f xmlns="262176a7-579e-41d7-b678-e93537329a79">
      <Terms xmlns="http://schemas.microsoft.com/office/infopath/2007/PartnerControls"/>
    </lcf76f155ced4ddcb4097134ff3c332f>
    <TaxKeywordTaxHTField xmlns="ef5dd856-6a32-4f72-920b-b3c650540c6d">
      <Terms xmlns="http://schemas.microsoft.com/office/infopath/2007/PartnerControls"/>
    </TaxKeywordTaxHTField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B9FEC3E32562644B094AA9F9D3E3E6B" ma:contentTypeVersion="22" ma:contentTypeDescription="Opprett et nytt dokument." ma:contentTypeScope="" ma:versionID="02af4e7c4a78d0a280b5190991cc1e94">
  <xsd:schema xmlns:xsd="http://www.w3.org/2001/XMLSchema" xmlns:xs="http://www.w3.org/2001/XMLSchema" xmlns:p="http://schemas.microsoft.com/office/2006/metadata/properties" xmlns:ns2="ef5dd856-6a32-4f72-920b-b3c650540c6d" xmlns:ns3="262176a7-579e-41d7-b678-e93537329a79" targetNamespace="http://schemas.microsoft.com/office/2006/metadata/properties" ma:root="true" ma:fieldsID="b2d244c2d059755d1c320452f5ab85c4" ns2:_="" ns3:_="">
    <xsd:import namespace="ef5dd856-6a32-4f72-920b-b3c650540c6d"/>
    <xsd:import namespace="262176a7-579e-41d7-b678-e93537329a79"/>
    <xsd:element name="properties">
      <xsd:complexType>
        <xsd:sequence>
          <xsd:element name="documentManagement">
            <xsd:complexType>
              <xsd:all>
                <xsd:element ref="ns2:TaxKeywordTaxHTField" minOccurs="0"/>
                <xsd:element ref="ns2:TaxCatchAll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AutoKeyPoints" minOccurs="0"/>
                <xsd:element ref="ns3:MediaServiceKeyPoints" minOccurs="0"/>
                <xsd:element ref="ns3:MediaLengthInSeconds" minOccurs="0"/>
                <xsd:element ref="ns3:MediaServiceLocation" minOccurs="0"/>
                <xsd:element ref="ns3:lcf76f155ced4ddcb4097134ff3c332f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f5dd856-6a32-4f72-920b-b3c650540c6d" elementFormDefault="qualified">
    <xsd:import namespace="http://schemas.microsoft.com/office/2006/documentManagement/types"/>
    <xsd:import namespace="http://schemas.microsoft.com/office/infopath/2007/PartnerControls"/>
    <xsd:element name="TaxKeywordTaxHTField" ma:index="4" nillable="true" ma:taxonomy="true" ma:internalName="TaxKeywordTaxHTField" ma:taxonomyFieldName="TaxKeyword" ma:displayName="Organisasjonsnøkkelord" ma:readOnly="false" ma:fieldId="{23f27201-bee3-471e-b2e7-b64fd8b7ca38}" ma:taxonomyMulti="true" ma:sspId="e7140caa-8402-4c36-9a5d-f51276ec0a9c" ma:termSetId="00000000-0000-0000-0000-000000000000" ma:anchorId="00000000-0000-0000-0000-000000000000" ma:open="true" ma:isKeyword="true">
      <xsd:complexType>
        <xsd:sequence>
          <xsd:element ref="pc:Terms" minOccurs="0" maxOccurs="1"/>
        </xsd:sequence>
      </xsd:complexType>
    </xsd:element>
    <xsd:element name="TaxCatchAll" ma:index="5" nillable="true" ma:displayName="Taxonomy Catch All Column" ma:hidden="true" ma:list="{c038a3f5-b0de-4afc-94b7-1764559454b3}" ma:internalName="TaxCatchAll" ma:showField="CatchAllData" ma:web="ef5dd856-6a32-4f72-920b-b3c650540c6d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2176a7-579e-41d7-b678-e93537329a7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MediaServiceLocation" ma:index="21" nillable="true" ma:displayName="Location" ma:internalName="MediaServiceLocation" ma:readOnly="true">
      <xsd:simpleType>
        <xsd:restriction base="dms:Text"/>
      </xsd:simpleType>
    </xsd:element>
    <xsd:element name="lcf76f155ced4ddcb4097134ff3c332f" ma:index="23" nillable="true" ma:taxonomy="true" ma:internalName="lcf76f155ced4ddcb4097134ff3c332f" ma:taxonomyFieldName="MediaServiceImageTags" ma:displayName="Image Tags" ma:readOnly="false" ma:fieldId="{5cf76f15-5ced-4ddc-b409-7134ff3c332f}" ma:taxonomyMulti="true" ma:sspId="e7140caa-8402-4c36-9a5d-f51276ec0a9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3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93785285-E078-43B0-8086-10EF76F9A9BD}">
  <ds:schemaRefs>
    <ds:schemaRef ds:uri="http://schemas.microsoft.com/office/2006/metadata/properties"/>
    <ds:schemaRef ds:uri="http://schemas.microsoft.com/office/infopath/2007/PartnerControls"/>
    <ds:schemaRef ds:uri="ef5dd856-6a32-4f72-920b-b3c650540c6d"/>
    <ds:schemaRef ds:uri="262176a7-579e-41d7-b678-e93537329a79"/>
  </ds:schemaRefs>
</ds:datastoreItem>
</file>

<file path=customXml/itemProps2.xml><?xml version="1.0" encoding="utf-8"?>
<ds:datastoreItem xmlns:ds="http://schemas.openxmlformats.org/officeDocument/2006/customXml" ds:itemID="{72FB9B28-399E-4222-B871-460F88AC782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501649FC-FC29-4451-806E-ABB01EE1E319}"/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112</Words>
  <Application>Microsoft Office PowerPoint</Application>
  <PresentationFormat>Custom</PresentationFormat>
  <Paragraphs>22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Raleway</vt:lpstr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Materials / Printables</dc:title>
  <cp:lastModifiedBy>Ami Ganatra</cp:lastModifiedBy>
  <cp:revision>5</cp:revision>
  <dcterms:modified xsi:type="dcterms:W3CDTF">2023-01-23T16:52:54Z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0x010100EB9FEC3E32562644B094AA9F9D3E3E6B</vt:lpwstr>
  </property>
  <property fmtid="{D5CDD505-2E9C-101B-9397-08002B2CF9AE}" pid="3" name="TaxKeyword">
    <vt:lpwstr/>
  </property>
</Properties>
</file>